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6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4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2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8016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30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53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9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78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4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1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2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4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8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5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2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9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4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ABCC1-9414-4C0B-A751-EA35833EACBB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AEE4D-5D5A-4F8A-A561-D81BF962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85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Austria, Prussia, and </a:t>
            </a:r>
            <a:r>
              <a:rPr lang="en-US" dirty="0" err="1"/>
              <a:t>russia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1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Peter the great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Visited Europe to learn everything he could</a:t>
            </a:r>
          </a:p>
          <a:p>
            <a:pPr lvl="1"/>
            <a:r>
              <a:rPr lang="en-US" sz="3000" dirty="0"/>
              <a:t>Manners</a:t>
            </a:r>
          </a:p>
          <a:p>
            <a:pPr lvl="1"/>
            <a:r>
              <a:rPr lang="en-US" sz="3000" dirty="0"/>
              <a:t>Housing</a:t>
            </a:r>
          </a:p>
          <a:p>
            <a:pPr lvl="1"/>
            <a:r>
              <a:rPr lang="en-US" sz="3000" dirty="0"/>
              <a:t>Anatomy</a:t>
            </a:r>
          </a:p>
          <a:p>
            <a:pPr lvl="1"/>
            <a:r>
              <a:rPr lang="en-US" sz="3000" dirty="0"/>
              <a:t>Dentistry</a:t>
            </a:r>
          </a:p>
          <a:p>
            <a:pPr lvl="1"/>
            <a:r>
              <a:rPr lang="en-US" sz="3000" dirty="0"/>
              <a:t>Art</a:t>
            </a:r>
          </a:p>
          <a:p>
            <a:pPr lvl="1"/>
            <a:r>
              <a:rPr lang="en-US" sz="3000" dirty="0"/>
              <a:t>Factory work</a:t>
            </a:r>
          </a:p>
        </p:txBody>
      </p:sp>
    </p:spTree>
    <p:extLst>
      <p:ext uri="{BB962C8B-B14F-4D97-AF65-F5344CB8AC3E}">
        <p14:creationId xmlns:p14="http://schemas.microsoft.com/office/powerpoint/2010/main" val="83538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79500"/>
            <a:ext cx="10820400" cy="5139185"/>
          </a:xfrm>
        </p:spPr>
        <p:txBody>
          <a:bodyPr>
            <a:normAutofit/>
          </a:bodyPr>
          <a:lstStyle/>
          <a:p>
            <a:r>
              <a:rPr lang="en-US" sz="3200" dirty="0"/>
              <a:t>Embarked on a process called westernization</a:t>
            </a:r>
          </a:p>
          <a:p>
            <a:pPr lvl="1"/>
            <a:r>
              <a:rPr lang="en-US" sz="3000" dirty="0"/>
              <a:t>forced the nobles to dress like westerners</a:t>
            </a:r>
          </a:p>
          <a:p>
            <a:pPr lvl="1"/>
            <a:r>
              <a:rPr lang="en-US" sz="3000" dirty="0"/>
              <a:t>Held parties where men and women were both invited</a:t>
            </a:r>
          </a:p>
          <a:p>
            <a:pPr lvl="1"/>
            <a:r>
              <a:rPr lang="en-US" sz="3000" dirty="0"/>
              <a:t>Brought the Russian Orthodox Church under his control</a:t>
            </a:r>
          </a:p>
          <a:p>
            <a:pPr lvl="1"/>
            <a:r>
              <a:rPr lang="en-US" sz="3000" dirty="0"/>
              <a:t>Still allowed nobles to keep their serfs (slaves) and even had them become soldiers or work as laborers</a:t>
            </a:r>
          </a:p>
          <a:p>
            <a:pPr lvl="1"/>
            <a:r>
              <a:rPr lang="en-US" sz="3000" dirty="0"/>
              <a:t>Tortured and executed anyone that resisted his new order</a:t>
            </a:r>
          </a:p>
        </p:txBody>
      </p:sp>
    </p:spTree>
    <p:extLst>
      <p:ext uri="{BB962C8B-B14F-4D97-AF65-F5344CB8AC3E}">
        <p14:creationId xmlns:p14="http://schemas.microsoft.com/office/powerpoint/2010/main" val="279982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Expanding borders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Peter the Great wanted to expand his territory to include a warm-water port (not one that was frozen)</a:t>
            </a:r>
          </a:p>
          <a:p>
            <a:r>
              <a:rPr lang="en-US" sz="3200" dirty="0"/>
              <a:t>Although he did not succeed, it became a goal of future tsars</a:t>
            </a:r>
          </a:p>
          <a:p>
            <a:r>
              <a:rPr lang="en-US" sz="3200" dirty="0"/>
              <a:t>Fought a war against Sweden and won territory along the Baltic Sea</a:t>
            </a:r>
          </a:p>
          <a:p>
            <a:r>
              <a:rPr lang="en-US" sz="3200" dirty="0"/>
              <a:t>Built the capital of St. Petersburg on this new land</a:t>
            </a:r>
          </a:p>
        </p:txBody>
      </p:sp>
    </p:spTree>
    <p:extLst>
      <p:ext uri="{BB962C8B-B14F-4D97-AF65-F5344CB8AC3E}">
        <p14:creationId xmlns:p14="http://schemas.microsoft.com/office/powerpoint/2010/main" val="125459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01337"/>
            <a:ext cx="10820400" cy="5317348"/>
          </a:xfrm>
        </p:spPr>
        <p:txBody>
          <a:bodyPr>
            <a:normAutofit/>
          </a:bodyPr>
          <a:lstStyle/>
          <a:p>
            <a:r>
              <a:rPr lang="en-US" sz="3200" dirty="0"/>
              <a:t>Signed a treaty with China that defined the border</a:t>
            </a:r>
          </a:p>
          <a:p>
            <a:r>
              <a:rPr lang="en-US" sz="3200" dirty="0"/>
              <a:t>Built outposts in Alaska after exploring the Bering Strait</a:t>
            </a:r>
          </a:p>
          <a:p>
            <a:r>
              <a:rPr lang="en-US" sz="3200" dirty="0"/>
              <a:t>Became the largest country in the world</a:t>
            </a:r>
          </a:p>
        </p:txBody>
      </p:sp>
    </p:spTree>
    <p:extLst>
      <p:ext uri="{BB962C8B-B14F-4D97-AF65-F5344CB8AC3E}">
        <p14:creationId xmlns:p14="http://schemas.microsoft.com/office/powerpoint/2010/main" val="214498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Catherine the Great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Peter’s successors proved to be ineffective rulers until Catherine</a:t>
            </a:r>
          </a:p>
          <a:p>
            <a:r>
              <a:rPr lang="en-US" sz="3200" dirty="0"/>
              <a:t>German princess by birth</a:t>
            </a:r>
          </a:p>
          <a:p>
            <a:r>
              <a:rPr lang="en-US" sz="3200" dirty="0"/>
              <a:t>Wed the heir to the Russian throne, Tsar Peter III</a:t>
            </a:r>
          </a:p>
          <a:p>
            <a:r>
              <a:rPr lang="en-US" sz="3200" dirty="0"/>
              <a:t>She became the Tsar after her husband’s assassination in 1762</a:t>
            </a:r>
          </a:p>
        </p:txBody>
      </p:sp>
    </p:spTree>
    <p:extLst>
      <p:ext uri="{BB962C8B-B14F-4D97-AF65-F5344CB8AC3E}">
        <p14:creationId xmlns:p14="http://schemas.microsoft.com/office/powerpoint/2010/main" val="325801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03300"/>
            <a:ext cx="10820400" cy="5215385"/>
          </a:xfrm>
        </p:spPr>
        <p:txBody>
          <a:bodyPr>
            <a:normAutofit/>
          </a:bodyPr>
          <a:lstStyle/>
          <a:p>
            <a:r>
              <a:rPr lang="en-US" sz="3200" dirty="0"/>
              <a:t>Catherine was a great leader</a:t>
            </a:r>
          </a:p>
          <a:p>
            <a:pPr lvl="1"/>
            <a:r>
              <a:rPr lang="en-US" sz="3000" dirty="0"/>
              <a:t>Reorganized the provincial government</a:t>
            </a:r>
          </a:p>
          <a:p>
            <a:pPr lvl="1"/>
            <a:r>
              <a:rPr lang="en-US" sz="3000" dirty="0"/>
              <a:t>Codified laws</a:t>
            </a:r>
          </a:p>
          <a:p>
            <a:pPr lvl="1"/>
            <a:r>
              <a:rPr lang="en-US" sz="3000" dirty="0"/>
              <a:t>Began state-sponsored education for boys and girls</a:t>
            </a:r>
          </a:p>
          <a:p>
            <a:r>
              <a:rPr lang="en-US" sz="3200" dirty="0"/>
              <a:t>Embraced western ideas, specifically the French</a:t>
            </a:r>
          </a:p>
          <a:p>
            <a:r>
              <a:rPr lang="en-US" sz="3200" dirty="0"/>
              <a:t>She was an absolute monarch</a:t>
            </a:r>
          </a:p>
          <a:p>
            <a:r>
              <a:rPr lang="en-US" sz="3200" dirty="0"/>
              <a:t>Conditions grew worse for Russian peasants</a:t>
            </a:r>
          </a:p>
          <a:p>
            <a:r>
              <a:rPr lang="en-US" sz="3200" dirty="0"/>
              <a:t>After fighting with the Ottoman Empire, Catherine finally captured a warm-water port</a:t>
            </a:r>
          </a:p>
        </p:txBody>
      </p:sp>
    </p:spTree>
    <p:extLst>
      <p:ext uri="{BB962C8B-B14F-4D97-AF65-F5344CB8AC3E}">
        <p14:creationId xmlns:p14="http://schemas.microsoft.com/office/powerpoint/2010/main" val="359209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 Poland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3 powerful monarchs wanted the land in Poland</a:t>
            </a:r>
          </a:p>
          <a:p>
            <a:pPr lvl="1"/>
            <a:r>
              <a:rPr lang="en-US" sz="3000" dirty="0"/>
              <a:t>Catherine of Russia</a:t>
            </a:r>
          </a:p>
          <a:p>
            <a:pPr lvl="1"/>
            <a:r>
              <a:rPr lang="en-US" sz="3000" dirty="0"/>
              <a:t>Frederick II of Prussia</a:t>
            </a:r>
          </a:p>
          <a:p>
            <a:pPr lvl="1"/>
            <a:r>
              <a:rPr lang="en-US" sz="3000" dirty="0"/>
              <a:t>Joseph II of Austria</a:t>
            </a:r>
          </a:p>
          <a:p>
            <a:r>
              <a:rPr lang="en-US" sz="3200" dirty="0"/>
              <a:t>Agreed to partition the land</a:t>
            </a:r>
          </a:p>
        </p:txBody>
      </p:sp>
    </p:spTree>
    <p:extLst>
      <p:ext uri="{BB962C8B-B14F-4D97-AF65-F5344CB8AC3E}">
        <p14:creationId xmlns:p14="http://schemas.microsoft.com/office/powerpoint/2010/main" val="40634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five great European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8001"/>
            <a:ext cx="5334000" cy="4440684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Austria</a:t>
            </a:r>
          </a:p>
          <a:p>
            <a:r>
              <a:rPr lang="en-US" sz="3200" dirty="0">
                <a:solidFill>
                  <a:srgbClr val="FFFF00"/>
                </a:solidFill>
              </a:rPr>
              <a:t>Prussia</a:t>
            </a:r>
          </a:p>
          <a:p>
            <a:r>
              <a:rPr lang="en-US" sz="3200" dirty="0">
                <a:solidFill>
                  <a:srgbClr val="FFFF00"/>
                </a:solidFill>
              </a:rPr>
              <a:t>France</a:t>
            </a:r>
          </a:p>
          <a:p>
            <a:r>
              <a:rPr lang="en-US" sz="3200" dirty="0">
                <a:solidFill>
                  <a:srgbClr val="FFFF00"/>
                </a:solidFill>
              </a:rPr>
              <a:t>Great Britain*</a:t>
            </a:r>
          </a:p>
          <a:p>
            <a:r>
              <a:rPr lang="en-US" sz="3200" dirty="0">
                <a:solidFill>
                  <a:srgbClr val="FFFF00"/>
                </a:solidFill>
              </a:rPr>
              <a:t>Russia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i="1" dirty="0"/>
              <a:t>*The only country not ruled by an absolute monarch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57401"/>
            <a:ext cx="5334000" cy="416128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All competed with each other</a:t>
            </a:r>
          </a:p>
          <a:p>
            <a:r>
              <a:rPr lang="en-US" sz="3200" dirty="0"/>
              <a:t>Formed multiple alliances to maintain balance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4138042"/>
            <a:ext cx="4768415" cy="267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75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 Thirty years’ war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Series of wars that began in Bohemia (Czech Republic)</a:t>
            </a:r>
          </a:p>
          <a:p>
            <a:r>
              <a:rPr lang="en-US" sz="3200" dirty="0"/>
              <a:t>Fights were between Protestants and Catholics led by Ferdinand the Holy Roman Emperor</a:t>
            </a:r>
          </a:p>
          <a:p>
            <a:r>
              <a:rPr lang="en-US" sz="3200" dirty="0"/>
              <a:t>Became more about political gains than religious ones</a:t>
            </a:r>
          </a:p>
        </p:txBody>
      </p:sp>
    </p:spTree>
    <p:extLst>
      <p:ext uri="{BB962C8B-B14F-4D97-AF65-F5344CB8AC3E}">
        <p14:creationId xmlns:p14="http://schemas.microsoft.com/office/powerpoint/2010/main" val="211421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52500"/>
            <a:ext cx="10820400" cy="5266185"/>
          </a:xfrm>
        </p:spPr>
        <p:txBody>
          <a:bodyPr>
            <a:normAutofit/>
          </a:bodyPr>
          <a:lstStyle/>
          <a:p>
            <a:r>
              <a:rPr lang="en-US" sz="3200" dirty="0"/>
              <a:t>Mercenaries burned villages, destroyed crops, and killed whoever crossed their paths</a:t>
            </a:r>
          </a:p>
          <a:p>
            <a:r>
              <a:rPr lang="en-US" sz="3200" dirty="0"/>
              <a:t>The Thirty Years’ War led to a severe depopulation (approximately 1/3 of the people in the German states died)</a:t>
            </a:r>
          </a:p>
          <a:p>
            <a:r>
              <a:rPr lang="en-US" sz="3200" dirty="0"/>
              <a:t>Outcome:</a:t>
            </a:r>
          </a:p>
          <a:p>
            <a:pPr lvl="1"/>
            <a:r>
              <a:rPr lang="en-US" sz="3000" dirty="0"/>
              <a:t>France gained territory in Spain &amp; Germany</a:t>
            </a:r>
          </a:p>
          <a:p>
            <a:pPr lvl="1"/>
            <a:r>
              <a:rPr lang="en-US" sz="3000" dirty="0"/>
              <a:t>Hapsburg Empire had to accept the independence of all the German princes (360 separate states)</a:t>
            </a:r>
          </a:p>
          <a:p>
            <a:pPr lvl="1"/>
            <a:r>
              <a:rPr lang="en-US" sz="3000" dirty="0"/>
              <a:t>Netherlands and Switzerland became independent</a:t>
            </a:r>
          </a:p>
        </p:txBody>
      </p:sp>
    </p:spTree>
    <p:extLst>
      <p:ext uri="{BB962C8B-B14F-4D97-AF65-F5344CB8AC3E}">
        <p14:creationId xmlns:p14="http://schemas.microsoft.com/office/powerpoint/2010/main" val="378856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Hapsburg Austria expands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After the war, the Hapsburgs kept the title “Holy Roman Emperor”</a:t>
            </a:r>
          </a:p>
          <a:p>
            <a:r>
              <a:rPr lang="en-US" sz="3200" dirty="0"/>
              <a:t>By the 1700s, the Hapsburg Empire included Germans, Magyars, Slavs, and other small peoples</a:t>
            </a:r>
          </a:p>
          <a:p>
            <a:r>
              <a:rPr lang="en-US" sz="3200" dirty="0"/>
              <a:t>They each had their own language, laws, and customs</a:t>
            </a:r>
          </a:p>
          <a:p>
            <a:r>
              <a:rPr lang="en-US" sz="3200" dirty="0"/>
              <a:t>Still remained a Catholic state</a:t>
            </a:r>
          </a:p>
        </p:txBody>
      </p:sp>
    </p:spTree>
    <p:extLst>
      <p:ext uri="{BB962C8B-B14F-4D97-AF65-F5344CB8AC3E}">
        <p14:creationId xmlns:p14="http://schemas.microsoft.com/office/powerpoint/2010/main" val="83629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79500"/>
            <a:ext cx="10820400" cy="5139185"/>
          </a:xfrm>
        </p:spPr>
        <p:txBody>
          <a:bodyPr>
            <a:normAutofit/>
          </a:bodyPr>
          <a:lstStyle/>
          <a:p>
            <a:r>
              <a:rPr lang="en-US" sz="3200" dirty="0"/>
              <a:t>When Emperor Charles VI died, he had no male heir</a:t>
            </a:r>
          </a:p>
          <a:p>
            <a:r>
              <a:rPr lang="en-US" sz="3200" dirty="0"/>
              <a:t>His daughter, Maria Theresa, became the Empress</a:t>
            </a:r>
          </a:p>
          <a:p>
            <a:r>
              <a:rPr lang="en-US" sz="3200" dirty="0"/>
              <a:t>She won the support of most of her people and strengthened Hapsburg power </a:t>
            </a:r>
          </a:p>
          <a:p>
            <a:pPr lvl="1"/>
            <a:r>
              <a:rPr lang="en-US" sz="3000" dirty="0"/>
              <a:t>Reorganized the bureaucracy</a:t>
            </a:r>
          </a:p>
          <a:p>
            <a:pPr lvl="1"/>
            <a:r>
              <a:rPr lang="en-US" sz="3000" dirty="0"/>
              <a:t>Improved tax collection</a:t>
            </a:r>
          </a:p>
          <a:p>
            <a:pPr lvl="1"/>
            <a:r>
              <a:rPr lang="en-US" sz="3000" dirty="0"/>
              <a:t>Forced nobles and clergy to pay taxes</a:t>
            </a:r>
          </a:p>
          <a:p>
            <a:pPr lvl="1"/>
            <a:r>
              <a:rPr lang="en-US" sz="3000" dirty="0"/>
              <a:t>Eased taxes and labor services on peasants</a:t>
            </a:r>
          </a:p>
        </p:txBody>
      </p:sp>
    </p:spTree>
    <p:extLst>
      <p:ext uri="{BB962C8B-B14F-4D97-AF65-F5344CB8AC3E}">
        <p14:creationId xmlns:p14="http://schemas.microsoft.com/office/powerpoint/2010/main" val="350781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Emerging </a:t>
            </a:r>
            <a:r>
              <a:rPr lang="en-US" dirty="0" err="1"/>
              <a:t>prussia</a:t>
            </a:r>
            <a:r>
              <a:rPr lang="en-US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German-speaking Protestant state</a:t>
            </a:r>
          </a:p>
          <a:p>
            <a:r>
              <a:rPr lang="en-US" sz="3200" dirty="0"/>
              <a:t>Rulers set up an efficient central bureaucracy </a:t>
            </a:r>
          </a:p>
          <a:p>
            <a:r>
              <a:rPr lang="en-US" sz="3200" dirty="0"/>
              <a:t>Forged one of the best-trained armies in Europe</a:t>
            </a:r>
          </a:p>
        </p:txBody>
      </p:sp>
    </p:spTree>
    <p:extLst>
      <p:ext uri="{BB962C8B-B14F-4D97-AF65-F5344CB8AC3E}">
        <p14:creationId xmlns:p14="http://schemas.microsoft.com/office/powerpoint/2010/main" val="91198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0500"/>
            <a:ext cx="10820400" cy="4758185"/>
          </a:xfrm>
        </p:spPr>
        <p:txBody>
          <a:bodyPr>
            <a:normAutofit/>
          </a:bodyPr>
          <a:lstStyle/>
          <a:p>
            <a:r>
              <a:rPr lang="en-US" sz="3200" dirty="0"/>
              <a:t>Frederick William I came to power in 1713</a:t>
            </a:r>
          </a:p>
          <a:p>
            <a:r>
              <a:rPr lang="en-US" sz="3200" dirty="0"/>
              <a:t>Gave “Junkers” (their nobles) positions in the army and government</a:t>
            </a:r>
          </a:p>
          <a:p>
            <a:r>
              <a:rPr lang="en-US" sz="3200" dirty="0"/>
              <a:t>Became strong enough under Frederick to rival its Austrian neighbor</a:t>
            </a:r>
          </a:p>
        </p:txBody>
      </p:sp>
    </p:spTree>
    <p:extLst>
      <p:ext uri="{BB962C8B-B14F-4D97-AF65-F5344CB8AC3E}">
        <p14:creationId xmlns:p14="http://schemas.microsoft.com/office/powerpoint/2010/main" val="238025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12800"/>
            <a:ext cx="10820400" cy="5405885"/>
          </a:xfrm>
        </p:spPr>
        <p:txBody>
          <a:bodyPr>
            <a:normAutofit/>
          </a:bodyPr>
          <a:lstStyle/>
          <a:p>
            <a:r>
              <a:rPr lang="en-US" sz="3200" dirty="0"/>
              <a:t>Frederick II inherited the throne after his father</a:t>
            </a:r>
          </a:p>
          <a:p>
            <a:pPr lvl="1"/>
            <a:r>
              <a:rPr lang="en-US" sz="3000" dirty="0"/>
              <a:t>Trained in war</a:t>
            </a:r>
          </a:p>
          <a:p>
            <a:pPr lvl="1"/>
            <a:r>
              <a:rPr lang="en-US" sz="3000" dirty="0"/>
              <a:t>Preferred poetry and music</a:t>
            </a:r>
          </a:p>
          <a:p>
            <a:pPr lvl="1"/>
            <a:r>
              <a:rPr lang="en-US" sz="3000" dirty="0"/>
              <a:t>His father treated him so badly that he tried leaving</a:t>
            </a:r>
          </a:p>
          <a:p>
            <a:pPr lvl="1"/>
            <a:r>
              <a:rPr lang="en-US" sz="3000" dirty="0"/>
              <a:t>He was then put in solitary confinement and had to watch his friend be beheaded</a:t>
            </a:r>
          </a:p>
          <a:p>
            <a:r>
              <a:rPr lang="en-US" sz="3200" dirty="0"/>
              <a:t>Seized part of Austria which sparked the War of the Austrian Succession (against Maria Theresa)</a:t>
            </a:r>
          </a:p>
          <a:p>
            <a:r>
              <a:rPr lang="en-US" sz="3200" dirty="0"/>
              <a:t>Became known as Frederick the Great</a:t>
            </a:r>
          </a:p>
        </p:txBody>
      </p:sp>
    </p:spTree>
    <p:extLst>
      <p:ext uri="{BB962C8B-B14F-4D97-AF65-F5344CB8AC3E}">
        <p14:creationId xmlns:p14="http://schemas.microsoft.com/office/powerpoint/2010/main" val="222580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Russia modernizes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Russia remained isolated from Europe, not going through the Renaissance or Reformation</a:t>
            </a:r>
          </a:p>
          <a:p>
            <a:r>
              <a:rPr lang="en-US" sz="3200" dirty="0"/>
              <a:t>In 1682, Peter I became the new Romanov tsar</a:t>
            </a:r>
          </a:p>
          <a:p>
            <a:pPr lvl="1"/>
            <a:r>
              <a:rPr lang="en-US" sz="3000" dirty="0"/>
              <a:t>Almost 7 feet tall</a:t>
            </a:r>
          </a:p>
          <a:p>
            <a:pPr lvl="1"/>
            <a:r>
              <a:rPr lang="en-US" sz="3000" dirty="0"/>
              <a:t>Not well educated</a:t>
            </a:r>
          </a:p>
          <a:p>
            <a:pPr lvl="1"/>
            <a:r>
              <a:rPr lang="en-US" sz="3000" dirty="0"/>
              <a:t>Spent many hours in the Moscow neighborhood where he learned about foreigners</a:t>
            </a:r>
          </a:p>
          <a:p>
            <a:pPr lvl="1"/>
            <a:r>
              <a:rPr lang="en-US" sz="3000" dirty="0"/>
              <a:t>Became known as Peter the Great</a:t>
            </a:r>
          </a:p>
        </p:txBody>
      </p:sp>
    </p:spTree>
    <p:extLst>
      <p:ext uri="{BB962C8B-B14F-4D97-AF65-F5344CB8AC3E}">
        <p14:creationId xmlns:p14="http://schemas.microsoft.com/office/powerpoint/2010/main" val="139850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106</TotalTime>
  <Words>697</Words>
  <Application>Microsoft Office PowerPoint</Application>
  <PresentationFormat>Widescreen</PresentationFormat>
  <Paragraphs>95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Vapor Trail</vt:lpstr>
      <vt:lpstr>Austria, Prussia, and russia</vt:lpstr>
      <vt:lpstr>I.  Thirty years’ war</vt:lpstr>
      <vt:lpstr>PowerPoint Presentation</vt:lpstr>
      <vt:lpstr>2.  Hapsburg Austria expands</vt:lpstr>
      <vt:lpstr>PowerPoint Presentation</vt:lpstr>
      <vt:lpstr>3. Emerging prussia  </vt:lpstr>
      <vt:lpstr>PowerPoint Presentation</vt:lpstr>
      <vt:lpstr>PowerPoint Presentation</vt:lpstr>
      <vt:lpstr>4. Russia modernizes</vt:lpstr>
      <vt:lpstr>5. Peter the great</vt:lpstr>
      <vt:lpstr>PowerPoint Presentation</vt:lpstr>
      <vt:lpstr>6. Expanding borders</vt:lpstr>
      <vt:lpstr>PowerPoint Presentation</vt:lpstr>
      <vt:lpstr>7. Catherine the Great</vt:lpstr>
      <vt:lpstr>PowerPoint Presentation</vt:lpstr>
      <vt:lpstr>8.  Poland</vt:lpstr>
      <vt:lpstr>9. five great European powers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Austria, Prussia, and russia</dc:title>
  <dc:creator>User</dc:creator>
  <cp:lastModifiedBy>Lizbinski Family</cp:lastModifiedBy>
  <cp:revision>13</cp:revision>
  <dcterms:created xsi:type="dcterms:W3CDTF">2020-03-02T17:14:06Z</dcterms:created>
  <dcterms:modified xsi:type="dcterms:W3CDTF">2020-03-14T23:56:47Z</dcterms:modified>
</cp:coreProperties>
</file>